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57" r:id="rId13"/>
    <p:sldId id="267" r:id="rId14"/>
    <p:sldId id="259" r:id="rId15"/>
    <p:sldId id="268" r:id="rId16"/>
    <p:sldId id="261" r:id="rId17"/>
    <p:sldId id="269" r:id="rId18"/>
    <p:sldId id="263" r:id="rId19"/>
    <p:sldId id="270" r:id="rId20"/>
    <p:sldId id="264" r:id="rId21"/>
    <p:sldId id="271" r:id="rId22"/>
    <p:sldId id="258" r:id="rId23"/>
    <p:sldId id="272" r:id="rId24"/>
    <p:sldId id="265" r:id="rId25"/>
    <p:sldId id="273" r:id="rId26"/>
    <p:sldId id="260" r:id="rId27"/>
    <p:sldId id="274" r:id="rId28"/>
    <p:sldId id="266" r:id="rId29"/>
    <p:sldId id="275" r:id="rId30"/>
    <p:sldId id="262" r:id="rId31"/>
    <p:sldId id="27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9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D442DDF-3FC1-41BF-A74D-71FA25AA21E7}" type="datetimeFigureOut">
              <a:rPr lang="en-US" smtClean="0"/>
              <a:t>12/1/2019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9324F7C-E0A8-4BF9-BA29-9AEFCD8FB3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5" Type="http://schemas.openxmlformats.org/officeDocument/2006/relationships/hyperlink" Target="https://www.youtube.com/watch?feature=player_embedded&amp;v=YpjJNavdrmc" TargetMode="Externa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mp3"/><Relationship Id="rId1" Type="http://schemas.microsoft.com/office/2007/relationships/media" Target="../media/media2.mp3"/><Relationship Id="rId5" Type="http://schemas.openxmlformats.org/officeDocument/2006/relationships/image" Target="../media/image2.png"/><Relationship Id="rId4" Type="http://schemas.openxmlformats.org/officeDocument/2006/relationships/hyperlink" Target="http://www.youtube.com/watch?v=iPkDehAOoY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mp3"/><Relationship Id="rId1" Type="http://schemas.microsoft.com/office/2007/relationships/media" Target="../media/media3.mp3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MbG6CQRz-h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sound, voice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457200"/>
            <a:ext cx="8334374" cy="2438399"/>
          </a:xfrm>
        </p:spPr>
        <p:txBody>
          <a:bodyPr>
            <a:noAutofit/>
          </a:bodyPr>
          <a:lstStyle/>
          <a:p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List: </a:t>
            </a:r>
            <a:r>
              <a:rPr lang="en-US" sz="8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</a:t>
            </a:r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88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</a:t>
            </a:r>
            <a:r>
              <a:rPr lang="en-US" sz="8800" dirty="0" smtClean="0"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phone</a:t>
            </a:r>
            <a:endParaRPr lang="en-US" sz="8800" dirty="0"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924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Who is someone who studies speech sounds?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8053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phonologist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302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harsh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sounds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bad noise</a:t>
            </a:r>
          </a:p>
          <a:p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9326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harsh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sounds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bad noise</a:t>
            </a:r>
          </a:p>
          <a:p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cacophony</a:t>
            </a:r>
            <a:endParaRPr lang="en-US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acophony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10400" y="609600"/>
            <a:ext cx="609600" cy="609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601980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hlinkClick r:id="rId5"/>
              </a:rPr>
              <a:t>https://www.youtube.com/watch?feature=player_embedded&amp;v=YpjJNavdrmc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13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nice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pleasant combination of sounds in words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1818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having a nice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pleasant combination of sounds in words</a:t>
            </a:r>
          </a:p>
          <a:p>
            <a:r>
              <a:rPr 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4"/>
              </a:rPr>
              <a:t>www.youtube.com/watch?v=iPkDehAOoYg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euphonic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euphonic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7010400" y="381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6333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has the 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different meaning as another word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8936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word that has the same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a different meaning as another word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homophone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0352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used to make small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sound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larger, especially in a big room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93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used to make small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voices sound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larger, especially in a big room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microphone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450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is the meaning of the suffix 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ology</a:t>
            </a:r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8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letters make and the letters that are used to represent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8595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letters make and the letters that are used to represent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phonics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9839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difficulty producing speech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sounds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usually due to hoarseness</a:t>
            </a:r>
          </a:p>
          <a:p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342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difficulty producing speech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sounds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usually due to hoarseness</a:t>
            </a:r>
          </a:p>
          <a:p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dysphonia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dysphonia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391400" y="5334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588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speech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language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766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study of speech 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language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phonology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729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used to play the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music as written on records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4561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device used to play the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music as written on records</a:t>
            </a:r>
          </a:p>
          <a:p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gramophone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04205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woodwind instrument that sends out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its curved, metal body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3207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woodwind instrument that sends out </a:t>
            </a: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sounds 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through its curved, metal body</a:t>
            </a:r>
          </a:p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www.youtube.com/watch?v=MbG6CQRz-hk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saxophone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0617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the study of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8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large funnel-shaped device used to make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 sound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louder by directing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straight out to listeners (most often used by cheer teams)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2327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791574" cy="4724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large funnel-shaped device used to make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voice sound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louder by directing the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sound 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waves straight out to listeners (most often used by cheer teams) 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10574" cy="1066800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megaphone</a:t>
            </a:r>
            <a:endParaRPr lang="en-US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4550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is the meaning of the prefix 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mega</a:t>
            </a:r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930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large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4783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is the meaning of the prefix </a:t>
            </a:r>
            <a:r>
              <a:rPr lang="en-US" sz="9600" b="1" dirty="0" err="1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eu</a:t>
            </a:r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063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good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0878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What is the meaning of the prefix </a:t>
            </a: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micro</a:t>
            </a:r>
            <a:r>
              <a:rPr lang="en-US" sz="96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25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3564" y="381000"/>
            <a:ext cx="754380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900" b="1" dirty="0" smtClean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small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6299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TM01790491[[fn=Mylar]]</Template>
  <TotalTime>78</TotalTime>
  <Words>338</Words>
  <Application>Microsoft Office PowerPoint</Application>
  <PresentationFormat>On-screen Show (4:3)</PresentationFormat>
  <Paragraphs>47</Paragraphs>
  <Slides>31</Slides>
  <Notes>0</Notes>
  <HiddenSlides>0</HiddenSlides>
  <MMClips>3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Mylar</vt:lpstr>
      <vt:lpstr>Word List: phon, phono, phone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cacophony</vt:lpstr>
      <vt:lpstr>PowerPoint Presentation</vt:lpstr>
      <vt:lpstr>euphonic</vt:lpstr>
      <vt:lpstr>PowerPoint Presentation</vt:lpstr>
      <vt:lpstr>homophone</vt:lpstr>
      <vt:lpstr>PowerPoint Presentation</vt:lpstr>
      <vt:lpstr>microphone</vt:lpstr>
      <vt:lpstr>PowerPoint Presentation</vt:lpstr>
      <vt:lpstr>phonics</vt:lpstr>
      <vt:lpstr>PowerPoint Presentation</vt:lpstr>
      <vt:lpstr>dysphonia</vt:lpstr>
      <vt:lpstr>PowerPoint Presentation</vt:lpstr>
      <vt:lpstr>phonology</vt:lpstr>
      <vt:lpstr>PowerPoint Presentation</vt:lpstr>
      <vt:lpstr>gramophone</vt:lpstr>
      <vt:lpstr>PowerPoint Presentation</vt:lpstr>
      <vt:lpstr>saxophone</vt:lpstr>
      <vt:lpstr>PowerPoint Presentation</vt:lpstr>
      <vt:lpstr>megaphone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List: phone</dc:title>
  <dc:creator>Brigitta Post</dc:creator>
  <cp:lastModifiedBy>Brigitta Post</cp:lastModifiedBy>
  <cp:revision>23</cp:revision>
  <dcterms:created xsi:type="dcterms:W3CDTF">2015-07-07T19:57:06Z</dcterms:created>
  <dcterms:modified xsi:type="dcterms:W3CDTF">2019-12-01T17:09:09Z</dcterms:modified>
</cp:coreProperties>
</file>